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3" r:id="rId5"/>
    <p:sldId id="257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hid" initials="Z" lastIdx="1" clrIdx="0">
    <p:extLst>
      <p:ext uri="{19B8F6BF-5375-455C-9EA6-DF929625EA0E}">
        <p15:presenceInfo xmlns:p15="http://schemas.microsoft.com/office/powerpoint/2012/main" userId="48257823196b9f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E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BBD3-1739-9123-4926-8B2BD4B3D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59840-D0E4-71D9-63CA-B09678858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D249-1A1A-FBB8-4845-08C7DF9F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DF3E3-0777-F2DF-E241-B02C4FFA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F6DB0-8DF6-36B3-E396-90EAA2D9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86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AAE1-A89F-2D1E-E7DE-F3BF1137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42271-E811-4A26-D634-12F4922AD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6E722-3B02-A10F-CE00-913FC3A9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F57C0-26E3-9135-7B46-A3A35E70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AE4E2-9481-745C-E026-E6AC0C9B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06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65880-1A36-F6AC-5529-609266AA7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28024-5ECD-0D1A-E842-A878201A2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8258B-9988-13D2-AEA2-007A422C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80CC5-68BB-CCCF-A4D4-00C3C859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775F2-DF82-FD10-4E70-D4EF2AB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4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135F-24D6-909B-7F1E-43EFDF5A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FCEB-F0EA-51BC-E805-5A24C5D5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C473E-9BE4-CBA7-D376-152FC561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FEC18-8CB3-5BD7-3097-D94CCAF6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B769-CD47-B93E-B822-249A3011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5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6352-5B0F-6409-EABE-4D5F673C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BA1AD-2CA4-2431-D924-8B3C0EB28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3B4F-8C84-0ABD-A67D-DC7AD85A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41D6E-0E3D-8063-0B3A-B910BD2A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08BD-989F-04B8-DD99-5BA13C52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53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C5D6-9786-3922-67D7-DB8AABDA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2854C-D347-7484-0B45-E46DB90F2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2164D-9DD6-5E9B-DC9B-5B0D5FA2B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9A0F6-A0A8-F163-C324-EEDE2110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5499-E753-A0DD-E20E-98C2F220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18599-5DE7-2549-AAAD-2F7DDD95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77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3A93-8AA7-8FDB-59BD-38222835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2E240-0420-3992-9982-349E2A0B5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0AD85-3AB5-93E3-B8F6-78BA546A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F4AA6-B30D-C23E-0A8E-29C5B6A19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08170-9F78-ACE3-9E96-088F11BDD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4CEC7-885F-45C7-685F-0C23F836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E8423-A9C9-D0E6-87DA-832EDBB7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72547-FF49-A653-20F8-62D6844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1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666F-F10F-5F6B-5291-D1AEB696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18DD6-6A4A-671A-8E1B-5317D4FC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AC4EB-45A7-5511-F83D-7A170F24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8E810-BFBB-6521-5DFB-5503DF32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46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3E5E3-6B55-6EDC-AF38-EC7A7628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E39D6-36FE-0EC4-A714-D06BC807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B1E25-FC6E-8A57-587A-E3268560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74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D26-9EA8-F163-46E2-49CB306D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087C7-2B37-37DE-01C6-D8EE02559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7F28A-6A92-D238-BF1E-2B3C67F24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6EC3C-B773-85BA-C02F-1AABEBBA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34DAD-52AF-F0B6-5090-2007D159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AD087-2888-4D57-8AFC-F020E88D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653E-62F2-9721-B716-A71445D6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56309E-ED9C-36E0-C096-F756883A8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4A5F7-5D8E-9BD4-2438-E31F65929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B273-47E5-9EC0-93F7-2EEDB19A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84C69-0D52-B2BC-C266-1FB07C33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23321-4CA2-7153-0B78-97F790C4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69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36EA9-B7C9-4420-D127-E53CB3FF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DF678-08B4-10A4-D7AA-ED04251E6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6CFAC-251A-FE5B-62DC-FE23D0BC5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D4E01-6635-43F2-829E-5B635A230528}" type="datetimeFigureOut">
              <a:rPr lang="en-IN" smtClean="0"/>
              <a:t>06-07-2023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3EFEA-5F07-31B7-1A45-E4F9B5369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1E28F-51CA-A856-5E1D-61BE53CC3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E24A-A2E7-4EBB-AD96-7AE99E87B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57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C4F8AB-5452-1BBF-76AD-BE89F73F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1089B-6A40-E929-D964-169CB0B4B189}"/>
              </a:ext>
            </a:extLst>
          </p:cNvPr>
          <p:cNvSpPr txBox="1"/>
          <p:nvPr/>
        </p:nvSpPr>
        <p:spPr>
          <a:xfrm>
            <a:off x="637562" y="3766660"/>
            <a:ext cx="1526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</a:t>
            </a:r>
            <a:endParaRPr lang="en-IN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85D14-441E-4090-96B1-A9F51353C862}"/>
              </a:ext>
            </a:extLst>
          </p:cNvPr>
          <p:cNvSpPr txBox="1"/>
          <p:nvPr/>
        </p:nvSpPr>
        <p:spPr>
          <a:xfrm>
            <a:off x="2684478" y="5310231"/>
            <a:ext cx="185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ell MT" panose="02020503060305020303" pitchFamily="18" charset="0"/>
              </a:rPr>
              <a:t>By Zahid Shaikh</a:t>
            </a:r>
            <a:endParaRPr lang="en-IN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43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3E97CC9-D586-D498-5D08-22BD304E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E9994E-019F-DCF6-F84A-A9CDEDDA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6" y="1474780"/>
            <a:ext cx="5172075" cy="3019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8B04EA-490E-9B4A-6B1D-8A964848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67" y="2932697"/>
            <a:ext cx="6362700" cy="18954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1FEAF1-E5F7-319A-3809-5061A0922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85" y="4914398"/>
            <a:ext cx="10325100" cy="1857375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076A0BDD-1601-05F7-66A6-8C14FF75A3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9" r="768" b="5518"/>
          <a:stretch/>
        </p:blipFill>
        <p:spPr>
          <a:xfrm>
            <a:off x="195085" y="93154"/>
            <a:ext cx="6165909" cy="12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3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154BB-3FCD-67F3-E59A-70971B14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E0A87-B763-D1DF-DDB1-A728F62CD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3" t="-1" b="11071"/>
          <a:stretch/>
        </p:blipFill>
        <p:spPr>
          <a:xfrm>
            <a:off x="6862194" y="1132514"/>
            <a:ext cx="5262694" cy="5588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43F40-6455-DA26-4D09-C4334EC2E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12" y="1187938"/>
            <a:ext cx="5523159" cy="5478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BDE6F-BA8C-D6EE-AFE7-EBCE53368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19"/>
          <a:stretch/>
        </p:blipFill>
        <p:spPr>
          <a:xfrm>
            <a:off x="300012" y="235438"/>
            <a:ext cx="6229350" cy="8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96886-B25A-614E-6A1B-B2B50F0A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4B771-6D03-1450-2432-2D98C056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5D183-59FB-F659-A157-46873BAF2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5" t="33936" r="2575" b="35634"/>
          <a:stretch/>
        </p:blipFill>
        <p:spPr>
          <a:xfrm>
            <a:off x="1613482" y="4907365"/>
            <a:ext cx="10578517" cy="195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B6D07-3BFC-0B0C-CC8F-74AED0268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6160"/>
            <a:ext cx="67341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8036D-2FBF-4C06-ED59-FDB5CA78F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241"/>
          <a:stretch/>
        </p:blipFill>
        <p:spPr>
          <a:xfrm>
            <a:off x="-9525" y="0"/>
            <a:ext cx="6743700" cy="964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21673-AC94-F80C-2AD0-16DA8FBA1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3" r="3013" b="65802"/>
          <a:stretch/>
        </p:blipFill>
        <p:spPr>
          <a:xfrm>
            <a:off x="2042456" y="1090570"/>
            <a:ext cx="10159068" cy="21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1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108F35-FADD-1267-F1D9-74716E6D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243A5-E63C-6D98-5E42-FE6901903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79"/>
          <a:stretch/>
        </p:blipFill>
        <p:spPr>
          <a:xfrm>
            <a:off x="1009650" y="711885"/>
            <a:ext cx="11182350" cy="2516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377C8-085A-EE0E-0315-E7449A1D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226"/>
            <a:ext cx="6486525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D740DC-269B-D0C0-6543-97D777830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31501"/>
            <a:ext cx="67722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437B81-DED5-5929-1364-EBDCAD3D56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639"/>
          <a:stretch/>
        </p:blipFill>
        <p:spPr>
          <a:xfrm>
            <a:off x="1057275" y="4381061"/>
            <a:ext cx="11134725" cy="233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7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8A5BC-A39C-1A65-0080-98B6495E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0B676-6FCF-8194-6A7F-A1C2A1BC4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9" r="3250"/>
          <a:stretch/>
        </p:blipFill>
        <p:spPr>
          <a:xfrm>
            <a:off x="1258349" y="1166070"/>
            <a:ext cx="10933651" cy="1657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7E0F8-89B2-4999-1DA4-B7DA6914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3" y="133393"/>
            <a:ext cx="6553200" cy="752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9CE0AD-3FA1-5864-39DD-9DE43373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73" y="3348781"/>
            <a:ext cx="657225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CA9BC-4161-2C75-656E-8E48FDBBB2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0"/>
          <a:stretch/>
        </p:blipFill>
        <p:spPr>
          <a:xfrm>
            <a:off x="755008" y="4129830"/>
            <a:ext cx="10937147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8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18A2DB-97FD-9C49-1CA3-F15E69D2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45302-8B00-21E6-0720-E6C108146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" r="44620" b="46275"/>
          <a:stretch/>
        </p:blipFill>
        <p:spPr>
          <a:xfrm>
            <a:off x="6095999" y="0"/>
            <a:ext cx="6056851" cy="2819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1655B-BF66-14AE-8EB3-B5B619177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" r="44588" b="21337"/>
          <a:stretch/>
        </p:blipFill>
        <p:spPr>
          <a:xfrm>
            <a:off x="6096000" y="4228838"/>
            <a:ext cx="6056851" cy="2180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6BCEA-5F7A-1C52-2C08-B5F0CC94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2857238"/>
            <a:ext cx="55721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50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Bell MT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Zahid</dc:creator>
  <cp:lastModifiedBy>Zahid</cp:lastModifiedBy>
  <cp:revision>1</cp:revision>
  <dcterms:created xsi:type="dcterms:W3CDTF">2023-07-06T09:05:50Z</dcterms:created>
  <dcterms:modified xsi:type="dcterms:W3CDTF">2023-07-06T12:16:51Z</dcterms:modified>
</cp:coreProperties>
</file>